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0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1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8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4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0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4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9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9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7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4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C087-0333-4F12-9329-971C5E3E4CB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3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4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0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1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7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9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4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19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8</cp:revision>
  <dcterms:created xsi:type="dcterms:W3CDTF">2023-02-02T14:14:34Z</dcterms:created>
  <dcterms:modified xsi:type="dcterms:W3CDTF">2023-04-13T11:46:42Z</dcterms:modified>
</cp:coreProperties>
</file>