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6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7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9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3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9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3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5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0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4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4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5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DA72-4B55-415F-A4C9-ACF0D509A240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712A-BAD3-4BFC-8B27-36E40F222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2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2021-04-30T09:23:00Z</dcterms:created>
  <dcterms:modified xsi:type="dcterms:W3CDTF">2021-04-30T09:27:02Z</dcterms:modified>
</cp:coreProperties>
</file>