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42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4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1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6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2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7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5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2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3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8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1910-59A8-490C-B378-05DDB616A235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0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2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6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9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4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6</cp:revision>
  <dcterms:created xsi:type="dcterms:W3CDTF">2024-02-08T12:36:18Z</dcterms:created>
  <dcterms:modified xsi:type="dcterms:W3CDTF">2024-06-18T06:23:31Z</dcterms:modified>
</cp:coreProperties>
</file>