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42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7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3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8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8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3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4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8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5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7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4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74615-E8CF-4383-85A8-A725C344A5DE}" type="datetimeFigureOut">
              <a:rPr lang="ru-RU" smtClean="0"/>
              <a:t>10.07.2024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A929-FA4E-4D27-9F2D-B3491D6FC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1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2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5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2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5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5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81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Бурмистрова Валерия Сергеевна</dc:creator>
  <cp:lastModifiedBy>Бурмистрова Валерия Сергеевна</cp:lastModifiedBy>
  <cp:revision>2</cp:revision>
  <dcterms:created xsi:type="dcterms:W3CDTF">2024-07-10T10:49:00Z</dcterms:created>
  <dcterms:modified xsi:type="dcterms:W3CDTF">2024-07-10T11:12:20Z</dcterms:modified>
</cp:coreProperties>
</file>