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9644E-6EA4-62F1-2614-4B488A956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E29490-E09A-BD61-BFFE-6CCA774B1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6EAAF5-3BC3-6CEC-7EF8-60584C62E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55C6-BBE3-40A4-9349-5660E9FF0A4D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95F423-1C03-D135-4F4C-D8D2EEF34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B75D93-1D6F-92EF-1076-DEBBDD0C8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2A7-F448-46E1-9847-BFD04676B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026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50D7F-C884-B6B8-3EFB-91F30C167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567338-EFB6-D237-7BFA-5DE77BF91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80BB86-7E5A-2A77-DB1B-9CBB9A776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55C6-BBE3-40A4-9349-5660E9FF0A4D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403D72-1313-270B-21F7-3C7C6BA8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8498F6-1DEF-9AA8-95AF-46341C7FE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2A7-F448-46E1-9847-BFD04676B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67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8793EB2-0AB8-55DB-4802-95E75BAF3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37814B-82EB-3844-B708-3DAEA5DE5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638154-76F5-4B77-A9DA-73CF9BD67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55C6-BBE3-40A4-9349-5660E9FF0A4D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B42427-FC70-3B36-C550-2CB790C9E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D703B3-C712-41F0-20A6-3D617C557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2A7-F448-46E1-9847-BFD04676B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856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3EEFD-979B-468F-B4B5-2623DA1B3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AE57D5-2CFE-53D1-F519-90EEC20EE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D1C2EE-9AEC-74ED-5A13-883A12C0C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55C6-BBE3-40A4-9349-5660E9FF0A4D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971D2-AADA-8AC8-D553-6BB3AA75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0E9B50-2B0D-1F23-C6EC-27D5B63C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2A7-F448-46E1-9847-BFD04676B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171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A7DC3-135C-3BE2-5233-400B2A464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2DEB5F-ABEB-EAD8-7F8B-3F2761600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DF1C70-49B5-9F25-06A4-309061B2B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55C6-BBE3-40A4-9349-5660E9FF0A4D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361C5F-B597-0C7D-4C10-33506B57C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03F547-0584-BC24-3832-5D0988A9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2A7-F448-46E1-9847-BFD04676B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82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11ED4-20FB-EEA8-2A14-12F63B186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B2410C-2F89-0496-4D19-FAD7D5B2D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1A7DD2-109A-180E-4908-A15977390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6061B3-840F-57BC-1A4D-31F3D5A71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55C6-BBE3-40A4-9349-5660E9FF0A4D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F3DE99-6043-8CE6-34C6-4BEF419DF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306DA6-F5B0-ADCD-7AF7-92441D9DB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2A7-F448-46E1-9847-BFD04676B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57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DC289-3017-DEAB-AF79-AB01250D4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CC6A4A-870E-8370-EE7C-1451AE3FC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74F4FD-C08E-CDA0-8EC6-F9D2A14E1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B66CA6-BCEA-8F97-D106-99C17DA9D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3C203C-3E65-04D4-D8A6-D0A143D7D9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085497-2681-C24F-2800-8AAEE1EA2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55C6-BBE3-40A4-9349-5660E9FF0A4D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5BEC74-F8B4-6975-280B-4CB470103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9DFFCF-18DB-A270-03A2-F1A234660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2A7-F448-46E1-9847-BFD04676B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237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085B6-29B1-B154-E2C7-D2869CABD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2C7B77-A93E-4AF4-4B43-EC02572A2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55C6-BBE3-40A4-9349-5660E9FF0A4D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246F86-C4F8-3FB4-979C-11AD4940B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705199-B831-924C-5D32-3E00AD03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2A7-F448-46E1-9847-BFD04676B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250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706181-4419-3842-9F3C-BF7E40D07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55C6-BBE3-40A4-9349-5660E9FF0A4D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23D4310-FCD0-CA17-089B-D2B04E18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4E0BD7-E22F-3257-BD03-D0DFC961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2A7-F448-46E1-9847-BFD04676B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811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1B731-C4CF-CFE9-7302-A34C41FB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9EBEF7-61E1-E0A4-23F9-D1C4C99BE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90FB29-72C1-796D-E21C-FFD6EFA63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D7B428-EC49-A328-04E6-1C5D7FECF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55C6-BBE3-40A4-9349-5660E9FF0A4D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F74F5F-D538-CB78-2C57-997D3999C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E8A1FB-16F8-1E8E-165A-2BB7739D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2A7-F448-46E1-9847-BFD04676B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71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6A793-C3CB-C1F0-7852-B60D3FDD3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A1DA9F-C210-76C2-69EE-603396554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0EDBCF-A22B-0509-0405-A204C9245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4C0316-282D-D819-1EC6-B377D2792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55C6-BBE3-40A4-9349-5660E9FF0A4D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36C6EC-7F8B-C033-90C7-6702E790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9C373D-1B88-E36E-5DEB-F9F935513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672A7-F448-46E1-9847-BFD04676B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342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A1E90-8AAB-4C17-C893-441388133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812A6F-F4E9-C452-230B-CFFDF188D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2CC6AB-6169-1319-0B76-0B4CAEE22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955C6-BBE3-40A4-9349-5660E9FF0A4D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C93534-6BEC-60ED-C3F0-798B34333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E87507-1A2E-FEB6-EAC9-786C6EFA1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672A7-F448-46E1-9847-BFD04676BE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33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8314EF-BFFF-0938-AA5E-3C18E94D4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6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BD9536-C363-2ABD-6395-BDD1CBC24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"/>
            <a:ext cx="12192000" cy="68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02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F221FD-2F3B-F70E-E3D1-12547EB47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044"/>
            <a:ext cx="12192000" cy="565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94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108EA4-5A3C-6264-5E5D-92BD90F2C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32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00BD97-E1A0-6C74-1F95-EDD26437D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918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Казнова Анна Сергеевна</dc:creator>
  <cp:lastModifiedBy>Казнова Анна Сергеевна</cp:lastModifiedBy>
  <cp:revision>1</cp:revision>
  <dcterms:created xsi:type="dcterms:W3CDTF">2024-12-26T13:36:56Z</dcterms:created>
  <dcterms:modified xsi:type="dcterms:W3CDTF">2024-12-26T13:37:49Z</dcterms:modified>
</cp:coreProperties>
</file>