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72" r:id="rId5"/>
    <p:sldId id="263" r:id="rId6"/>
    <p:sldId id="264" r:id="rId7"/>
    <p:sldId id="265" r:id="rId8"/>
    <p:sldId id="267" r:id="rId9"/>
    <p:sldId id="259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4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44DE-0812-460C-8C59-81B637A7F38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B08D-B210-4486-A3A6-51EB8CAA5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3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44DE-0812-460C-8C59-81B637A7F38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B08D-B210-4486-A3A6-51EB8CAA5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97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44DE-0812-460C-8C59-81B637A7F38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B08D-B210-4486-A3A6-51EB8CAA5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9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44DE-0812-460C-8C59-81B637A7F38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B08D-B210-4486-A3A6-51EB8CAA5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3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44DE-0812-460C-8C59-81B637A7F38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B08D-B210-4486-A3A6-51EB8CAA5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6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44DE-0812-460C-8C59-81B637A7F38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B08D-B210-4486-A3A6-51EB8CAA5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1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44DE-0812-460C-8C59-81B637A7F38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B08D-B210-4486-A3A6-51EB8CAA5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91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44DE-0812-460C-8C59-81B637A7F38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B08D-B210-4486-A3A6-51EB8CAA5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52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44DE-0812-460C-8C59-81B637A7F38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B08D-B210-4486-A3A6-51EB8CAA5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6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44DE-0812-460C-8C59-81B637A7F38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B08D-B210-4486-A3A6-51EB8CAA5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54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44DE-0812-460C-8C59-81B637A7F38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B08D-B210-4486-A3A6-51EB8CAA5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37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C44DE-0812-460C-8C59-81B637A7F38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AB08D-B210-4486-A3A6-51EB8CAA5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2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3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7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8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8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47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82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31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Бурмистрова Валерия Сергеевна</cp:lastModifiedBy>
  <cp:revision>19</cp:revision>
  <dcterms:created xsi:type="dcterms:W3CDTF">2018-12-17T14:49:05Z</dcterms:created>
  <dcterms:modified xsi:type="dcterms:W3CDTF">2024-04-04T07:07:14Z</dcterms:modified>
</cp:coreProperties>
</file>