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4" autoAdjust="0"/>
    <p:restoredTop sz="94660"/>
  </p:normalViewPr>
  <p:slideViewPr>
    <p:cSldViewPr snapToGrid="0" showGuides="1">
      <p:cViewPr varScale="1">
        <p:scale>
          <a:sx n="76" d="100"/>
          <a:sy n="76" d="100"/>
        </p:scale>
        <p:origin x="720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3868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70294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595439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53075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5635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1569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86980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612680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223132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15327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30774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B53C578-FE2C-4B69-A455-A739A5FFE047}" type="datetimeFigureOut">
              <a:rPr lang="ru-RU" smtClean="0"/>
              <a:t>28.12.2022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1929D8-9A8E-41E4-AA1B-F7670E051F1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008165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1205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08255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23379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76315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88641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41353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1"/>
            <a:ext cx="12192000" cy="68558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292294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929851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4175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7448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891793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062471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45603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8"/>
            <a:ext cx="12192000" cy="6857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069757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9" y="0"/>
            <a:ext cx="121894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992367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Широкоэкранный</PresentationFormat>
  <Paragraphs>0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Бурмистрова Валерия Сергеевна</dc:creator>
  <cp:lastModifiedBy>Бурмистрова Валерия Сергеевна</cp:lastModifiedBy>
  <cp:revision>1</cp:revision>
  <dcterms:created xsi:type="dcterms:W3CDTF">2022-12-28T08:48:54Z</dcterms:created>
  <dcterms:modified xsi:type="dcterms:W3CDTF">2022-12-28T08:49:12Z</dcterms:modified>
</cp:coreProperties>
</file>