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F276B-1A3E-7255-8967-011013D6B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6276B8-F617-84C5-9E7E-B442D6C48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957C2-63BF-4351-4C74-095236744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3B145-8365-12A2-8BEB-FADDB8C73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03A22B-7AEF-F396-ECF2-19D8D8D83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441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03DB6-BFEA-6DEE-9A7F-B984787E9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0D0065-488F-9F1C-51A3-8BF8D9A3D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776E0C-662B-0D30-EE44-93A8C1CB8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E4327-DA58-0479-4E3F-B3675AE65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FE08C0-D5FA-ADA2-DD78-C800C42A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1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EC24A-1B5E-17D0-718F-AABD31D0D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0141F6-217D-72E9-36DC-A36819366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3164E-903E-BA5C-1C90-4A4D990AF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73624-78D3-03F9-ACF2-7CA2A299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40533B-7B2F-59AB-4F58-A8165D2D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897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912DC-EED9-D60A-DC48-09BC77954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81050-5A01-3F48-2DFE-8C47AF75A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E6BE8B-E967-278E-BAC3-2C0F6844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72BB7C-75DF-4E09-AE6D-242050005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86EF0-9578-E3D0-8B03-2A5948F1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84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785AC-BA9E-88C2-B7B7-B4BD9F10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6C0E1D-E9D0-2B14-6504-C81024F0C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2F64BE-FD8A-0229-F801-0B23C0AAB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982B13-FE37-30BF-FFC7-2A70B7EFF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40D9D5-679D-2E3A-4F51-6408CDB9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2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E93BD-1C19-C1C9-9C51-B65D00A8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BD8545-E567-CE3D-1E06-5FDF76D6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E70DF8-0966-2841-3A1B-3FE0E892E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D6BA78-77AD-83FC-5EAD-B81630471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8FDDD7-C69A-F287-AA15-F326A63C8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0B1F56-3814-03EA-A98E-DED098179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91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38EA14-F36C-8425-788C-FF439A57E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78895-199B-B57F-7EB0-0B62F873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8ED580-BE41-1C3A-372C-02A3CD809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8757D2-734E-DB40-20E6-DE99D7C81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963D80-CE2A-A495-E699-7A55AD98B9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27185F-281D-FD45-8519-BF0CDE69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F2F489-9491-668A-5D1F-4F58C0F22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B4C0F5-3B39-C57E-9C07-903E4FD4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7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2BB19-8CAC-FC4F-3E52-9E2505B9D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39020D-22FC-ADEA-2A87-91B6A829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F84B20-231A-E410-1CD8-167B4FF8E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D0DD9CE-2AED-5772-2E5F-9D321B6A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6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20F70C-92FF-B06A-ED50-0F3FEA910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D767256-F8FE-FF5E-6E06-252CAE04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CA1E39-312E-E8C7-F2E0-74935EB0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78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BEAED-8421-D635-9AC4-42FDA5254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212196-D962-5903-B305-FD8653492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DDB96A-E440-491B-5644-9FEFA4D69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78F605-F0C4-492B-42CB-5835331E0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A41CD6-A9F7-B121-B993-F1A4BB15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D0BB2B-4EFE-9F82-311B-D8F07DFD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9E096-E3C2-00CE-66FF-D843C259F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8107E9F-7E0B-21A3-9D55-0664A70A17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E2DCE7-95DB-8EFC-5203-9D484D659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5DA87-F54A-C3B2-D381-7AF89F76F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9947F8-CC1D-18F8-AFAD-ED7B11AC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9E08D9-0752-AFC1-8BFD-8485A2A99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55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FCB11-DF13-3175-541E-EF9E6919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2DEA35-06B1-E29F-74F4-4FCC876CB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8674C6-3D4F-C93E-CB47-3479005F9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B7EFD-73E4-4278-8C69-D5B430E0879D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26F14D-265B-A2FA-40FF-BAC2EC194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9EF9A0-994F-AD80-503E-4378056ED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CDA14-7338-4662-897C-CC190F8F2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273CBC-5567-4F92-F1DD-CB37F6C67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52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7099A6-20FD-D9D8-0CD4-08EFA6234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718284-8B94-37E5-857C-40C691DF7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5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53A73-DEDA-A5E1-9BEB-4E6516B16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09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D7CE95-90A9-DC20-E7AE-5BA97C6CE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2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01AFAF-1F7C-1E49-D560-D82481644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0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17FBD0-931E-FB81-94BB-6800D1B21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8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2F5998-BC0C-22DA-427F-C8BC8AD47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36364A-2BDD-4AD1-BDAA-958E3B891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03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FE3372-70EE-7F0A-5482-DB800F250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3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6EBCEA-4802-C8A5-FF53-88BC690EB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76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608161-B0C0-8253-7941-FCF7B499E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24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D528E2-90CE-265C-B387-9E421B306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0"/>
            <a:ext cx="12191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31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30E793-7D1B-A5C2-C834-B19346BF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876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C4AC73-2A7E-6F42-3D05-465826B8F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88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540953-D01C-E4A0-28D5-E82A9A63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0"/>
            <a:ext cx="12191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27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214FAA-E634-B38F-67E9-860F9DDAC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87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C9D237-12D0-37D1-9904-419EAB721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14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ADC13-D93E-6FDE-D175-1BC021A3A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0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56E83-6C2E-79E0-07EC-2EFCC5A3F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50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69E8D-86D9-C471-7F52-AADBDA78F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24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679C56-C7E0-671C-F2AD-EE1207C83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3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1FE9A-04FB-15F7-E5E5-B190E0CDF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2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AACE0A-21D2-9E3A-11D0-32804FC32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10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D6CE1-892C-75CE-150D-776269588A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2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517BB4-A13F-5A46-FD0D-E4FB299F5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9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B0F917-FF52-F5F2-1937-2101762F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F68B5C-AF8E-AE85-4B44-57F0FB5A2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33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EB8C89-5E87-6A4A-281E-D4743A716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05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C01CEE-F42B-7E80-A088-81A990246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9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6A2621-02F9-73C5-E328-718647CC2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5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5583DD-D9E5-9DF2-4326-F41DD0DDF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1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140DE-AB41-015B-2AD8-F12B440D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DEE575-7252-9C7C-2CB5-D64C039DF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D8401E-8F1F-270A-F560-0BC721693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94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C774AF-F003-6A49-BA58-1E14850DF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3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7602F-C444-4980-4241-32F62A8C0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9D56D3-E4B0-7676-02DA-E81C427E6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927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Казнова Анна Сергеевна</dc:creator>
  <cp:lastModifiedBy>Казнова Анна Сергеевна</cp:lastModifiedBy>
  <cp:revision>1</cp:revision>
  <dcterms:created xsi:type="dcterms:W3CDTF">2024-07-18T09:20:48Z</dcterms:created>
  <dcterms:modified xsi:type="dcterms:W3CDTF">2024-07-18T09:27:34Z</dcterms:modified>
</cp:coreProperties>
</file>