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1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4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0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7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02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8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1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4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51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8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3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7A879-6104-4C16-BFA6-A62E1895EB25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F065-53AA-48C9-ADFE-53E1D974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3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4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3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3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94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1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4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97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6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14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09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0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1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4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65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54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6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4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8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0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08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3</cp:revision>
  <dcterms:created xsi:type="dcterms:W3CDTF">2023-04-10T14:27:20Z</dcterms:created>
  <dcterms:modified xsi:type="dcterms:W3CDTF">2023-04-11T11:54:47Z</dcterms:modified>
</cp:coreProperties>
</file>