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79" r:id="rId8"/>
    <p:sldId id="267" r:id="rId9"/>
    <p:sldId id="268" r:id="rId10"/>
    <p:sldId id="269" r:id="rId11"/>
    <p:sldId id="270" r:id="rId12"/>
    <p:sldId id="278" r:id="rId13"/>
    <p:sldId id="271" r:id="rId14"/>
    <p:sldId id="272" r:id="rId15"/>
    <p:sldId id="273" r:id="rId16"/>
    <p:sldId id="274" r:id="rId17"/>
    <p:sldId id="277" r:id="rId18"/>
    <p:sldId id="275" r:id="rId19"/>
  </p:sldIdLst>
  <p:sldSz cx="12192000" cy="6858000"/>
  <p:notesSz cx="6888163" cy="100187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5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AB213-6098-43E9-874D-C58989612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D2D2D35-FF26-4FDF-B166-89C4DE6D94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7AF030-4F47-4354-8520-5EF41D194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3014-1901-4C99-937E-D94FA85E017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E473C4-A37D-40F4-9749-35DF09EA2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6CAE3E-EC47-4995-A2FC-F77235289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4AD6-C2CA-49D0-AA0A-D61979D3F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778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F87917-452E-46EC-B77C-806C5C3C2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C24219-C10D-4AE0-96E4-A26C982971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BEA723-0611-45A1-BCDE-CB5501D18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3014-1901-4C99-937E-D94FA85E017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DF0A57-FDCB-4C6D-B687-1A32EFABA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AC3DD7-2F9E-433D-8233-E8382620C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4AD6-C2CA-49D0-AA0A-D61979D3F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735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C1D9378-5347-4D81-B6F6-44EE8697F1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C12E708-8BFC-40AF-A799-CD0C84B651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8D141A-0CE0-4E9E-B4E9-14A958081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3014-1901-4C99-937E-D94FA85E017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97468C-D5EF-49C0-91CA-21E774849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C05E6D-16C2-4CF3-A1D2-A86CDE6A0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4AD6-C2CA-49D0-AA0A-D61979D3F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010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83533E-4F88-4BFA-AE99-469831214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8F48B2-2FE6-4509-93C9-2227593A8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295BBD-DFCE-41AE-B5A7-EBB766C3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3014-1901-4C99-937E-D94FA85E017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413679-A486-4914-B49E-362B57D30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65DEBD-DCDF-458C-BF55-4C00BA0D1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4AD6-C2CA-49D0-AA0A-D61979D3F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384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4F26F-2A2E-4E51-A307-2FF4E7C1D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37BEE0-CDC1-4975-9478-61907426B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A58B01-D83C-42BD-BBAF-213D1472A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3014-1901-4C99-937E-D94FA85E017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98F0AB-557A-4CA1-9A01-97C771FD7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EF3654-FF9E-4440-B8AB-49FAE02BF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4AD6-C2CA-49D0-AA0A-D61979D3F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524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6C8416-B6BB-492B-9B32-5920A2E66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093AE0-2EC5-440D-A80F-3FC6A6E848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F33B23-524D-48E2-BE6F-C59491DA1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504C19-910F-4C1F-8104-42919503A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3014-1901-4C99-937E-D94FA85E017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D543F1-C50C-4F5C-B7B8-A1DE872C8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5264CE-BFAC-4221-BAFD-320EEA9A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4AD6-C2CA-49D0-AA0A-D61979D3F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347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A93BA5-821B-4690-88E2-D82D9020F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71EDD3-E688-48BF-8AD4-7CD6DCCF9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EAD6A5-189F-474E-BCF4-34864019D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8ED7B1C-23BB-445C-A302-08F2D7AF3F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CD872C4-676E-4DA4-BF57-FB6EA1A27D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8AD9C76-EBB2-472E-A52D-99601473E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3014-1901-4C99-937E-D94FA85E017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46ED1FA-F183-457D-832B-9CE452A4B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6BD544-F12A-4AD6-9F93-71F97877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4AD6-C2CA-49D0-AA0A-D61979D3F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591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6ED4CB-DB81-4E97-B44B-BB3D9CB16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3ABBE26-2EA1-413F-A1B6-71C5CF32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3014-1901-4C99-937E-D94FA85E017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DA4AC6B-7227-48DC-97D6-A52B4B187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0BC1B0-F62C-48FD-B134-B5E359417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4AD6-C2CA-49D0-AA0A-D61979D3F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778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67903A5-319B-4460-96E9-C183C1C4F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3014-1901-4C99-937E-D94FA85E017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B526C9-1956-4266-9939-FCBAB9069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1BEAB53-979D-4424-92D1-094489B17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4AD6-C2CA-49D0-AA0A-D61979D3F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113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FD5DE-9B2A-46B3-B51D-FC8BE64B9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E42F2-DFEF-4E6D-99FA-50505A043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EEC692-A666-477D-A689-07F09032FD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6E6E80-1DFC-418C-82DF-8C98EF54A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3014-1901-4C99-937E-D94FA85E017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941942-FDC7-472F-95E4-6DA30E4C2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C60421-ECC0-4DDA-A954-F4B6E30D9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4AD6-C2CA-49D0-AA0A-D61979D3F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490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6C38A-9A2C-4CEB-A26F-883562396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B6A70F7-135C-4075-80B4-4DD48D134E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CF997A7-977A-47A1-8DB3-F1C1AD0320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CA5E59-3D7F-4D80-8E8F-606FB46BA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3014-1901-4C99-937E-D94FA85E017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9C808D-2A00-4E44-9E62-4DD6AE6B7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07472B-2181-48BF-86F3-805B4C4C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4AD6-C2CA-49D0-AA0A-D61979D3F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344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9A48C6-238E-4BE2-B3CD-0D1694E48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32F770-67B4-42AF-82B1-5AB6F940F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C95514-937F-46C0-BA03-A35B7CD4A6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C3014-1901-4C99-937E-D94FA85E017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FBA8F8-566C-4F10-8F7C-2961603A0A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67A005-926F-4613-AC0A-ABF82D6DDD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C4AD6-C2CA-49D0-AA0A-D61979D3F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106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3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28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789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30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96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45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29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40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77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19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12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81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41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77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05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67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03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907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0</Words>
  <Application>Microsoft Office PowerPoint</Application>
  <PresentationFormat>Широкоэкранный</PresentationFormat>
  <Paragraphs>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Бурмистрова Валерия Сергеевна</cp:lastModifiedBy>
  <cp:revision>25</cp:revision>
  <cp:lastPrinted>2021-11-26T07:10:19Z</cp:lastPrinted>
  <dcterms:created xsi:type="dcterms:W3CDTF">2021-11-08T12:19:52Z</dcterms:created>
  <dcterms:modified xsi:type="dcterms:W3CDTF">2024-01-17T08:23:43Z</dcterms:modified>
</cp:coreProperties>
</file>