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6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4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3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54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52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945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09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89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15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45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3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36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5D99A-D6F4-46E2-BCDF-49D6BCDB49D5}" type="datetimeFigureOut">
              <a:rPr lang="ru-RU" smtClean="0"/>
              <a:t>01.06.2022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A4C4-6A67-4B41-9398-06329203FB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669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19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92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" y="0"/>
            <a:ext cx="121912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00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</cp:revision>
  <dcterms:created xsi:type="dcterms:W3CDTF">2022-03-22T09:03:06Z</dcterms:created>
  <dcterms:modified xsi:type="dcterms:W3CDTF">2022-06-01T13:07:08Z</dcterms:modified>
</cp:coreProperties>
</file>