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8651A-7601-0F63-B82B-F73F14EF1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4844BC-CC18-D8EE-1618-8D1EB1854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B395D1-6831-70D8-89AE-8FB28FC1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B06-0832-48B8-81D2-9EDE0CBAD63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12589D-C748-12AF-2CBE-496DD765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A37B99-18D4-83FA-3E5D-2CE2F5CB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C56E-88A4-4D1B-8A93-0E9EE95E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9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5FCBC-E6FD-16C8-2CE3-5874E8CF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21E5BB-E607-8843-BC44-12A5B2EC5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9947FD-FFE1-027A-3492-6E52DB47B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B06-0832-48B8-81D2-9EDE0CBAD63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B3CAD-334E-F370-F5D1-0E7EAFC3A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B0BC64-B7E3-200C-8B4A-2EA52FD3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C56E-88A4-4D1B-8A93-0E9EE95E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5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E44F33-A116-B764-9896-6ABC19038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535088-D831-1F9B-500D-EF4759655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376B0E-0190-EF60-118D-2E5DCA5C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B06-0832-48B8-81D2-9EDE0CBAD63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C1A69-9D41-A68E-5295-21DBB0D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3CEC6-AF4F-11AA-A883-1F3CBB7D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C56E-88A4-4D1B-8A93-0E9EE95E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1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FE5C1-4E95-B13D-9016-47F652D5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D11C80-B312-C058-D3A2-C929B32B8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D71A4B-AE0A-0C29-1C5D-C9C89DD7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B06-0832-48B8-81D2-9EDE0CBAD63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021A4E-AFFD-ABA4-CFCA-9D3147E9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4BE8D-A789-98C5-CEF3-A0B716EB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C56E-88A4-4D1B-8A93-0E9EE95E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1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5ABB3-8FB9-491A-F519-321544FA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6BBF3A-3578-4ADA-D76D-58905A80F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0CDC27-F78A-74BF-B35C-DCE0F6FC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B06-0832-48B8-81D2-9EDE0CBAD63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885B9E-25F3-FA12-BF55-E4A3861B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C12C6-797C-B298-8947-5982142C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C56E-88A4-4D1B-8A93-0E9EE95E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9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45452-F9D1-7803-0EF9-F60E8670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AFF20B-D042-8760-77F7-2E3CEC958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C45512-EAC1-DBC2-1ED6-C12AFA70D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5DB48-3CC6-C924-82E2-7F8E125B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B06-0832-48B8-81D2-9EDE0CBAD63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E78DBB-83AF-A5EC-ABD4-7AEADB94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77EBDB-5FB5-F1C0-1E17-EE5F6D41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C56E-88A4-4D1B-8A93-0E9EE95E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7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AC134-478F-B2EB-EB91-3347BC22B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22A908-1B6F-089F-098E-EF7242B85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91BB8A-44E2-7090-FA8B-281119C5F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BBCC3B-4054-131C-4CEE-C6E6A94CE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21D45A-D8C3-B92B-2674-15B15C434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2E165A-2A96-CA14-AA9F-9970377B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B06-0832-48B8-81D2-9EDE0CBAD63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6A39F2-4693-1594-6229-12094B777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7603AD-1A0F-CF93-55B4-6885BB5DF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C56E-88A4-4D1B-8A93-0E9EE95E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3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C2076-0E2D-4620-7BF0-DB66582F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668D78-8173-5E8B-2101-CA622D83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B06-0832-48B8-81D2-9EDE0CBAD63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5FA9AC-FF93-FE11-6B24-B05F0C40A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F7F2C4-0034-CAF0-45CA-93474812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C56E-88A4-4D1B-8A93-0E9EE95E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71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A123A7-A00A-F67F-54FE-D054D86B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B06-0832-48B8-81D2-9EDE0CBAD63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EDC880-6487-AFA3-5238-96F0E4F1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81F48D-0569-7F80-DF92-2EEC5BC6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C56E-88A4-4D1B-8A93-0E9EE95E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42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404D8-38DD-5AA2-AF8B-F330FFF6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33B9AA-FF0C-96F0-DB8F-25582417D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1BB4A9-EEF2-0794-4BAE-CDD18501B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4903E0-2A94-D9D1-DE56-3FF8A0B9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B06-0832-48B8-81D2-9EDE0CBAD63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9B1695-5F6B-36B2-FF68-C23CC0394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D9843B-E3B5-A1B7-C703-C3FEDCFD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C56E-88A4-4D1B-8A93-0E9EE95E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7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09783-1B23-85C0-E5EA-CB280440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A998B1-C8C9-514A-26AB-AB11FF7BD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36E3EF-EBEE-9259-E51C-0DE238113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119FBE-0E46-CFB7-1115-CC47CD48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DB06-0832-48B8-81D2-9EDE0CBAD63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09FAC9-960C-E23E-8698-94B2E81F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7400C3-C3C9-F567-82F2-B492C3D7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C56E-88A4-4D1B-8A93-0E9EE95E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5E960-3263-0B7B-08D3-B1AB81D4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BF2CE5-993F-AF4B-6CA7-B8FE33778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E2274-439C-71CE-6F67-1A48CDB7F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BDB06-0832-48B8-81D2-9EDE0CBAD63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992E4-C95F-3C7F-64FC-2FBD6BCC7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7E524D-0294-8314-BD91-03239C203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C56E-88A4-4D1B-8A93-0E9EE95E3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5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2D12BB-F90B-CD75-ED20-4EE861D45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7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0869BD-E052-7189-7945-7584A8BBF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1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B6E0EE-4B11-1EE0-2914-C0EB31C62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0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E21643-A7E7-0AFB-B50D-573DC6F99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0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06A24D-052B-AEA8-259D-C031A440C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6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552E30-6E5F-A2B8-DE05-2A2744DB9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" y="4284"/>
            <a:ext cx="12188088" cy="68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9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5AA2DA-4953-AD0E-64A6-825CD3D09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3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C9FDCD-C311-AB7D-BCF9-FF02DA110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"/>
            <a:ext cx="12192000" cy="68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1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Казнова Анна Сергеевна</dc:creator>
  <cp:lastModifiedBy>Казнова Анна Сергеевна</cp:lastModifiedBy>
  <cp:revision>1</cp:revision>
  <dcterms:created xsi:type="dcterms:W3CDTF">2024-04-22T11:26:51Z</dcterms:created>
  <dcterms:modified xsi:type="dcterms:W3CDTF">2024-04-22T11:31:54Z</dcterms:modified>
</cp:coreProperties>
</file>