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22A3-0AFD-D915-2FA8-AC0CCFEE1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7CF0F4-3BF3-629E-4B14-C32AB58CD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98F59-F83C-F2C9-610D-7CDD1DA3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B22E6-78D5-8FC8-9668-74361908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76C7A-055C-C40F-946B-86740559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2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2D122-5966-8633-B08A-270FA2A5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972D05-0D19-4902-4B65-E2BBD3EE3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DC735-96EF-26CF-A662-D80AC48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B46EF-A75D-E1CE-D2FA-D879F662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1FF37-C6D4-3850-86F7-8933BF33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1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D4425-66C2-7227-DAED-8000B14CD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5387DE-D344-FE58-9E66-9623DC1FE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595B9-7A7D-DD74-EC20-D523AFB3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261C5-E775-8B0A-21FC-1F830167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873D8-56CE-1529-0481-ACE12518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4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6FAEB-30C3-3850-744A-B8A6F8F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DE16E-DA36-9CA8-6F83-777A0C929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8722D-546B-5303-F52F-24BFFA77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D2AC9-E62D-B57E-29F4-C9B17586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F2E8E-CB6C-D915-1292-738E94B8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2D825-FA0B-D7B5-28AA-64D31E31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D2CA5-3C9D-92D7-EDF0-0B0E977C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DA972-ABF3-BC95-EFFB-5671B862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4303C-0147-E555-F59E-AF51EFEA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13799-7535-E0A0-6D8D-1C9E23DD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0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09664-65B8-5D97-84BC-71ECD87D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9D1D10-5677-A4DF-1C54-9B8D3EDD5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94CFD-5E91-902A-4374-C4377F708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33610-8539-D665-98CC-3C6CE2EE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FB81F-0901-7948-A9AD-DCA0DD21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7666C6-5F5B-5099-1B74-30AC5F17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7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95D33-3E4E-77A8-9210-FA692B1E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F281A0-9842-B176-538E-6A1524565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B190F0-C7FE-5601-F26C-4028BCEC7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999401-9B39-25E1-F328-8676E4C43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6DDC9-F00C-BFC7-6AD7-6986612D6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C50160-5FD5-D1D7-2A42-EF9A133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E55B0-809E-A496-DE2D-0811EDF0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42D61-CCF9-BABC-0C6A-41644071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368A7-16DC-4509-763C-8AD1DB25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479717-3EBF-7269-F7D4-93E2146F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CF45A5-9D7C-3DE8-64EA-9E93FF5E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16B24-F865-EBB4-A717-85D8F241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0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541A27-31EE-36F6-8E6E-F9955225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C7E34B-4BBF-5E9E-3CE0-C1078648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F570FB-C02E-9310-0205-11F6AB93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6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263A3-B4DA-777A-EB3B-CA2E0A86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5B7ED-4D45-72C7-5F8F-86E936B0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DC7F1-43B1-54F5-433A-329A0884E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A8882-DB92-6405-9CC4-9A63F5EE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3615E-8407-D4D0-350F-D82D9283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E469C-BF78-1F5F-2B18-D55C0AC3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3E780-1AD0-24E9-5A6D-7DB2611D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897D36-6C9C-C211-2561-57FF45280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8F5C7A-2BE6-8C39-40C6-F187D686F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8946F5-A9A6-0474-C410-7AE816CF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FCABE0-F732-FAFF-92B3-67D1C6BA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6F3748-3232-705E-BF91-C06DB3EF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2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316C8-75E9-72F9-92EA-D219D5BF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A269A-B572-E1DA-E396-560D72CC3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E4DDA-4C10-A363-B169-8D3354AE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C300-1541-42DC-9003-CD4770D9702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27F76-AB16-816A-3F63-5DDD33CEB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EA5AB-0F4E-9434-03FB-044B79C62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C3B2-A2D0-411F-B143-370348483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6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2EAA9B-2B7F-8EC8-2E29-177E9B97F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4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3E1CA8-9439-AC7F-1105-9D666A3C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6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63298-B392-2852-BD8B-4B58F1823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7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96E07E-23DB-57E9-4AF2-F516E74C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76D69-1C57-40BB-62B4-68BAB6766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2022-06-03T08:50:32Z</dcterms:created>
  <dcterms:modified xsi:type="dcterms:W3CDTF">2023-07-06T13:35:15Z</dcterms:modified>
</cp:coreProperties>
</file>