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5" r:id="rId4"/>
    <p:sldId id="258" r:id="rId5"/>
    <p:sldId id="259" r:id="rId6"/>
    <p:sldId id="261" r:id="rId7"/>
    <p:sldId id="262" r:id="rId8"/>
    <p:sldId id="263" r:id="rId9"/>
    <p:sldId id="264" r:id="rId10"/>
    <p:sldId id="260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57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0373-B76C-4A30-B9DE-81BE1DB7C6E3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8C4C-30CB-4C13-83FC-982E13D72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803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0373-B76C-4A30-B9DE-81BE1DB7C6E3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8C4C-30CB-4C13-83FC-982E13D72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0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0373-B76C-4A30-B9DE-81BE1DB7C6E3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8C4C-30CB-4C13-83FC-982E13D72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778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0373-B76C-4A30-B9DE-81BE1DB7C6E3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8C4C-30CB-4C13-83FC-982E13D72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683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0373-B76C-4A30-B9DE-81BE1DB7C6E3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8C4C-30CB-4C13-83FC-982E13D72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0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0373-B76C-4A30-B9DE-81BE1DB7C6E3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8C4C-30CB-4C13-83FC-982E13D72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61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0373-B76C-4A30-B9DE-81BE1DB7C6E3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8C4C-30CB-4C13-83FC-982E13D72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608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0373-B76C-4A30-B9DE-81BE1DB7C6E3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8C4C-30CB-4C13-83FC-982E13D72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567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0373-B76C-4A30-B9DE-81BE1DB7C6E3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8C4C-30CB-4C13-83FC-982E13D72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010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0373-B76C-4A30-B9DE-81BE1DB7C6E3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8C4C-30CB-4C13-83FC-982E13D72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473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0373-B76C-4A30-B9DE-81BE1DB7C6E3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8C4C-30CB-4C13-83FC-982E13D72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876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90373-B76C-4A30-B9DE-81BE1DB7C6E3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F88C4C-30CB-4C13-83FC-982E13D72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2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649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72F6A7-7F30-4AEE-BC99-574FE6C16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9"/>
            <a:ext cx="12192000" cy="685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994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682BEA-D3BB-4BC8-9F9C-375DFFDF9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9"/>
            <a:ext cx="12192000" cy="685644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3783DE-CB4D-B289-894D-1C6987167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4069E4-C964-F03C-7CF9-AD4CF9E80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40BA04E-AC25-9D44-B9FC-5CE4E683FE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13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377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315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3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146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411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707661-EFB8-C0BA-6DA6-7ECBC25F9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8"/>
            <a:ext cx="12192000" cy="685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29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8EFC2B-B02E-3B9E-97D2-1ACA3F5E0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9"/>
            <a:ext cx="12192000" cy="685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1682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0</Words>
  <Application>Microsoft Office PowerPoint</Application>
  <PresentationFormat>Широкоэкранный</PresentationFormat>
  <Paragraphs>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Ирина Евгеньевна</cp:lastModifiedBy>
  <cp:revision>21</cp:revision>
  <dcterms:created xsi:type="dcterms:W3CDTF">2020-12-01T09:41:01Z</dcterms:created>
  <dcterms:modified xsi:type="dcterms:W3CDTF">2024-07-08T08:22:43Z</dcterms:modified>
</cp:coreProperties>
</file>