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2" r:id="rId15"/>
    <p:sldId id="273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20221-31FF-E9DB-ABEA-E48554BB28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7C8FE13-A18D-3AC4-4624-40ED6FC76A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D432A1A-02C7-07E2-4E28-3A908ECDA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D9EF43-1EE6-88C1-9638-9DF9E942C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36DC2F-64F5-8AA9-7C7E-1C3723140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482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767468-0590-B8B9-515B-F79794B11D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CE13D8F-7AC9-7D5D-AD5A-3E08C9ADF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5A6D63-29B3-DE64-C528-3824A69D5D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D8CE487-EBD2-48F5-C1DA-4F0C6DC87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62B8EF-AD18-6C00-4CBC-816368F4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0525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725AC676-8787-DF21-1CB9-65DA808899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5E32060-97F7-7A97-FB27-B573E0764B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DDF70-4F15-B343-B87E-9B41AD5AB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D53F8B-29A4-265E-ED6B-E4ABABB9E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D79C0DD-A7B8-95AA-DD89-FFFC6D105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7484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9343FE-51E5-8EDA-DA42-45BA61C0D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FD2CFF8-4FFE-BE05-E8E0-50B0CF843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292A464-6B2E-441C-A393-C6AE97FC2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BDE20D-49C9-10CE-7A65-942AC735F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604E6C3-9D24-7ACB-1059-2072308B9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30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EDF7C5-26F5-E64E-D1DD-EB581AA6C9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841FA39-8207-C6A0-E6C4-2CC73A572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CACCBF-B5C0-A731-0793-71F35F109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3C2611-FA71-3BBC-EF38-EFA130C41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816517-53D4-0D24-8A3B-9BB3A09D0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6365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17D60-16B3-0E01-9A92-03FB23413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CA8DFD9-19F1-CEB9-E3F6-6D3C5E21F65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B408853-635B-B306-69C1-B64100FBF1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F498C5-A88A-9A26-583C-346071825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D037044-0B5E-83BB-E2E9-16185E492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D6595A-8CC2-874B-1085-E9661E598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6985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E95181-A93A-A908-8C1A-237FCB1E1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D716D7-B9A7-418B-657C-051B6F7B4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7256C1E-B5B3-30EC-7DFE-6564AA7859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D263251-7A32-D1B9-DF7E-9B745AF783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B125DA9-07E5-2BC1-59D6-1D31A7167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472C897-0A16-234C-3418-08514EFED4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1D8779A-8D4E-B9C6-14A3-F4B457306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D6C8CFC-9630-3330-BFF0-83F842ED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805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3060A-346F-5F41-9DC6-329767915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E2F7790-93B7-9123-BDD3-0B1ADD60A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858FE7D-0189-0EAC-E548-053231F10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968047C-559C-65E2-F89B-A9BF5E53F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41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BF0743D-61DC-F2F8-337B-4511BF383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7313AEF-53CE-E84D-3AEA-7F27C2DD0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05BFFF-9F38-0837-68CB-EFE558D8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6414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D90E2F-8F12-7291-BC0D-0458FCBF2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E3040CE-C8E5-2F8B-EDF3-D99D16D6C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164E49B-7CBE-C951-0902-6FB1CD5B2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C0D91D6-24D3-E09C-F8AD-2E25B9748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016DFF-D42A-C2CC-5635-E8E28FC4B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5A57449-C203-2DE2-1224-08DCC8B7B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3011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14270A-10A1-088D-F184-05DCD6765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330D6B5-F50B-B5F7-5A5A-A1B14E5304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8DA763F-E387-DDAF-B524-700DAABF4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409F100-8A74-E1FC-4922-FCD163301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5865F68-25A5-2684-CFED-0312ED41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D0171A-1733-4193-D35F-9CF7BAC15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05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64721E-2A78-D2E3-A817-1257A112D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E284F2-DBCD-A80E-7151-544CA24D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A2AD4D-DE66-1408-1F41-05792AD720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A3DF9F-E5AC-4467-98A0-94D2375A7BAF}" type="datetimeFigureOut">
              <a:rPr lang="ru-RU" smtClean="0"/>
              <a:t>16.02.2023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9AF837-0E44-568C-D659-F1AAF4E22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A740C8B-C9C9-4E11-F6E0-A6D2B57C01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C678F1-BC78-4582-8F3E-FC38099271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993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240D9D8-1FC9-D12F-27D4-D7E690C00B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46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CCD9E1-8796-55A5-1608-07837CB4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5981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99D99F-CC7F-7815-C0C5-4DB61152A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805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E5CBCC-DF46-B744-8120-68FF7C0FC7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9112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1C3B817-2949-60E2-9877-C08E5102B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C52FE44-957A-E9E3-4EFB-72C863AD6C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6587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CEF1AD8-2156-4038-45FC-EF5F4E85D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36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768EA2B-30CE-FF49-F6AF-08CE723F44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134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810F44-81B1-40F9-8B82-E1F260CC55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001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A5DA994-70A2-BCF7-C481-B0DBA6F15D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275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CB99A5-C129-037A-217A-5BEF452CE1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8238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6B9FE2-72FB-74EC-9581-094EBAC51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451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6E2AA4-D66B-6044-7612-791894CEBD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702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3EF7492-D4FE-EE39-5F2F-ABDA9C8B7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9422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F3BF73-C630-9BA1-1B71-3F99ADBCA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5612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Казнова Анна Сергеевна</dc:creator>
  <cp:lastModifiedBy>Казнова Анна Сергеевна</cp:lastModifiedBy>
  <cp:revision>2</cp:revision>
  <dcterms:created xsi:type="dcterms:W3CDTF">2023-02-16T12:04:18Z</dcterms:created>
  <dcterms:modified xsi:type="dcterms:W3CDTF">2023-02-16T14:40:37Z</dcterms:modified>
</cp:coreProperties>
</file>